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1A71B-47FC-476D-B705-D8C2D41E8553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2A5CE-3DF4-4453-8145-ECDABDE3C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6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5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3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1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1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1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5092-CA27-4822-A17F-F908F000D67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76197-0163-4C2B-903C-24922FA3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School Boat Tour Program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Miscellaneous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School Boat Tou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408" y="2285772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1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2015-05-04T13:51:54Z</dcterms:created>
  <dcterms:modified xsi:type="dcterms:W3CDTF">2015-06-02T14:31:43Z</dcterms:modified>
</cp:coreProperties>
</file>